
<file path=[Content_Types].xml><?xml version="1.0" encoding="utf-8"?>
<Types xmlns="http://schemas.openxmlformats.org/package/2006/content-types">
  <Default Extension="png" ContentType="image/png"/>
  <Default Extension="mp3" ContentType="audio/mpe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9"/>
  </p:notesMasterIdLst>
  <p:sldIdLst>
    <p:sldId id="262" r:id="rId2"/>
    <p:sldId id="264" r:id="rId3"/>
    <p:sldId id="257" r:id="rId4"/>
    <p:sldId id="258" r:id="rId5"/>
    <p:sldId id="263" r:id="rId6"/>
    <p:sldId id="265" r:id="rId7"/>
    <p:sldId id="261" r:id="rId8"/>
  </p:sldIdLst>
  <p:sldSz cx="12192000" cy="6858000"/>
  <p:notesSz cx="7315200" cy="96012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15:guide id="1" orient="horz" pos="3024">
          <p15:clr>
            <a:srgbClr val="A4A3A4"/>
          </p15:clr>
        </p15:guide>
        <p15:guide id="2" pos="2304">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notesView">
  <p:normalViewPr>
    <p:restoredLeft sz="14995" autoAdjust="0"/>
    <p:restoredTop sz="79537" autoAdjust="0"/>
  </p:normalViewPr>
  <p:slideViewPr>
    <p:cSldViewPr snapToGrid="0" showGuides="1">
      <p:cViewPr>
        <p:scale>
          <a:sx n="80" d="100"/>
          <a:sy n="80" d="100"/>
        </p:scale>
        <p:origin x="366" y="-288"/>
      </p:cViewPr>
      <p:guideLst>
        <p:guide orient="horz" pos="2160"/>
        <p:guide pos="3840"/>
      </p:guideLst>
    </p:cSldViewPr>
  </p:slideViewPr>
  <p:notesTextViewPr>
    <p:cViewPr>
      <p:scale>
        <a:sx n="1" d="1"/>
        <a:sy n="1" d="1"/>
      </p:scale>
      <p:origin x="0" y="0"/>
    </p:cViewPr>
  </p:notesTextViewPr>
  <p:notesViewPr>
    <p:cSldViewPr snapToGrid="0">
      <p:cViewPr varScale="1">
        <p:scale>
          <a:sx n="53" d="100"/>
          <a:sy n="53" d="100"/>
        </p:scale>
        <p:origin x="2832" y="90"/>
      </p:cViewPr>
      <p:guideLst>
        <p:guide orient="horz" pos="3024"/>
        <p:guide pos="2304"/>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1" cy="480060"/>
          </a:xfrm>
          <a:prstGeom prst="rect">
            <a:avLst/>
          </a:prstGeom>
        </p:spPr>
        <p:txBody>
          <a:bodyPr vert="horz" lIns="96651" tIns="48325" rIns="96651" bIns="48325" rtlCol="0"/>
          <a:lstStyle>
            <a:lvl1pPr algn="l">
              <a:defRPr sz="1200"/>
            </a:lvl1pPr>
          </a:lstStyle>
          <a:p>
            <a:endParaRPr lang="en-US"/>
          </a:p>
        </p:txBody>
      </p:sp>
      <p:sp>
        <p:nvSpPr>
          <p:cNvPr id="3" name="Date Placeholder 2"/>
          <p:cNvSpPr>
            <a:spLocks noGrp="1"/>
          </p:cNvSpPr>
          <p:nvPr>
            <p:ph type="dt" idx="1"/>
          </p:nvPr>
        </p:nvSpPr>
        <p:spPr>
          <a:xfrm>
            <a:off x="4143588" y="0"/>
            <a:ext cx="3169921" cy="480060"/>
          </a:xfrm>
          <a:prstGeom prst="rect">
            <a:avLst/>
          </a:prstGeom>
        </p:spPr>
        <p:txBody>
          <a:bodyPr vert="horz" lIns="96651" tIns="48325" rIns="96651" bIns="48325" rtlCol="0"/>
          <a:lstStyle>
            <a:lvl1pPr algn="r">
              <a:defRPr sz="1200"/>
            </a:lvl1pPr>
          </a:lstStyle>
          <a:p>
            <a:fld id="{4090D6A3-63FF-4942-B39D-F804A487A66D}" type="datetimeFigureOut">
              <a:rPr lang="en-US" smtClean="0"/>
              <a:t>12/4/2017</a:t>
            </a:fld>
            <a:endParaRPr lang="en-US"/>
          </a:p>
        </p:txBody>
      </p:sp>
      <p:sp>
        <p:nvSpPr>
          <p:cNvPr id="4" name="Slide Image Placeholder 3"/>
          <p:cNvSpPr>
            <a:spLocks noGrp="1" noRot="1" noChangeAspect="1"/>
          </p:cNvSpPr>
          <p:nvPr>
            <p:ph type="sldImg" idx="2"/>
          </p:nvPr>
        </p:nvSpPr>
        <p:spPr>
          <a:xfrm>
            <a:off x="457200" y="719138"/>
            <a:ext cx="6400800" cy="3600450"/>
          </a:xfrm>
          <a:prstGeom prst="rect">
            <a:avLst/>
          </a:prstGeom>
          <a:noFill/>
          <a:ln w="12700">
            <a:solidFill>
              <a:prstClr val="black"/>
            </a:solidFill>
          </a:ln>
        </p:spPr>
        <p:txBody>
          <a:bodyPr vert="horz" lIns="96651" tIns="48325" rIns="96651" bIns="48325" rtlCol="0" anchor="ctr"/>
          <a:lstStyle/>
          <a:p>
            <a:endParaRPr lang="en-US"/>
          </a:p>
        </p:txBody>
      </p:sp>
      <p:sp>
        <p:nvSpPr>
          <p:cNvPr id="5" name="Notes Placeholder 4"/>
          <p:cNvSpPr>
            <a:spLocks noGrp="1"/>
          </p:cNvSpPr>
          <p:nvPr>
            <p:ph type="body" sz="quarter" idx="3"/>
          </p:nvPr>
        </p:nvSpPr>
        <p:spPr>
          <a:xfrm>
            <a:off x="731521" y="4560571"/>
            <a:ext cx="5852160" cy="4320540"/>
          </a:xfrm>
          <a:prstGeom prst="rect">
            <a:avLst/>
          </a:prstGeom>
        </p:spPr>
        <p:txBody>
          <a:bodyPr vert="horz" lIns="96651" tIns="48325" rIns="96651" bIns="48325"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9119474"/>
            <a:ext cx="3169921" cy="480060"/>
          </a:xfrm>
          <a:prstGeom prst="rect">
            <a:avLst/>
          </a:prstGeom>
        </p:spPr>
        <p:txBody>
          <a:bodyPr vert="horz" lIns="96651" tIns="48325" rIns="96651" bIns="48325" rtlCol="0" anchor="b"/>
          <a:lstStyle>
            <a:lvl1pPr algn="l">
              <a:defRPr sz="1200"/>
            </a:lvl1pPr>
          </a:lstStyle>
          <a:p>
            <a:endParaRPr lang="en-US"/>
          </a:p>
        </p:txBody>
      </p:sp>
      <p:sp>
        <p:nvSpPr>
          <p:cNvPr id="7" name="Slide Number Placeholder 6"/>
          <p:cNvSpPr>
            <a:spLocks noGrp="1"/>
          </p:cNvSpPr>
          <p:nvPr>
            <p:ph type="sldNum" sz="quarter" idx="5"/>
          </p:nvPr>
        </p:nvSpPr>
        <p:spPr>
          <a:xfrm>
            <a:off x="4143588" y="9119474"/>
            <a:ext cx="3169921" cy="480060"/>
          </a:xfrm>
          <a:prstGeom prst="rect">
            <a:avLst/>
          </a:prstGeom>
        </p:spPr>
        <p:txBody>
          <a:bodyPr vert="horz" lIns="96651" tIns="48325" rIns="96651" bIns="48325" rtlCol="0" anchor="b"/>
          <a:lstStyle>
            <a:lvl1pPr algn="r">
              <a:defRPr sz="1200"/>
            </a:lvl1pPr>
          </a:lstStyle>
          <a:p>
            <a:fld id="{91F3E087-B240-49B2-8DFC-A251B4B4BECB}" type="slidenum">
              <a:rPr lang="en-US" smtClean="0"/>
              <a:t>‹#›</a:t>
            </a:fld>
            <a:endParaRPr lang="en-US"/>
          </a:p>
        </p:txBody>
      </p:sp>
    </p:spTree>
    <p:extLst>
      <p:ext uri="{BB962C8B-B14F-4D97-AF65-F5344CB8AC3E}">
        <p14:creationId xmlns:p14="http://schemas.microsoft.com/office/powerpoint/2010/main" val="204091797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73075" y="588963"/>
            <a:ext cx="6400800" cy="3600450"/>
          </a:xfrm>
        </p:spPr>
      </p:sp>
      <p:sp>
        <p:nvSpPr>
          <p:cNvPr id="3" name="Notes Placeholder 2"/>
          <p:cNvSpPr>
            <a:spLocks noGrp="1"/>
          </p:cNvSpPr>
          <p:nvPr>
            <p:ph type="body" idx="1"/>
          </p:nvPr>
        </p:nvSpPr>
        <p:spPr>
          <a:xfrm>
            <a:off x="714988" y="4349018"/>
            <a:ext cx="5852160" cy="4812806"/>
          </a:xfrm>
        </p:spPr>
        <p:txBody>
          <a:bodyPr/>
          <a:lstStyle/>
          <a:p>
            <a:pPr>
              <a:spcAft>
                <a:spcPts val="634"/>
              </a:spcAft>
            </a:pPr>
            <a:endParaRPr lang="en-US" sz="2200" dirty="0">
              <a:solidFill>
                <a:srgbClr val="FF0000"/>
              </a:solidFill>
            </a:endParaRPr>
          </a:p>
        </p:txBody>
      </p:sp>
      <p:sp>
        <p:nvSpPr>
          <p:cNvPr id="4" name="Slide Number Placeholder 3"/>
          <p:cNvSpPr>
            <a:spLocks noGrp="1"/>
          </p:cNvSpPr>
          <p:nvPr>
            <p:ph type="sldNum" sz="quarter" idx="10"/>
          </p:nvPr>
        </p:nvSpPr>
        <p:spPr/>
        <p:txBody>
          <a:bodyPr/>
          <a:lstStyle/>
          <a:p>
            <a:fld id="{91F3E087-B240-49B2-8DFC-A251B4B4BECB}" type="slidenum">
              <a:rPr lang="en-US" smtClean="0"/>
              <a:t>1</a:t>
            </a:fld>
            <a:endParaRPr lang="en-US"/>
          </a:p>
        </p:txBody>
      </p:sp>
    </p:spTree>
    <p:extLst>
      <p:ext uri="{BB962C8B-B14F-4D97-AF65-F5344CB8AC3E}">
        <p14:creationId xmlns:p14="http://schemas.microsoft.com/office/powerpoint/2010/main" val="364720516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023938" y="398463"/>
            <a:ext cx="5407025" cy="3041650"/>
          </a:xfrm>
        </p:spPr>
      </p:sp>
      <p:sp>
        <p:nvSpPr>
          <p:cNvPr id="3" name="Notes Placeholder 2"/>
          <p:cNvSpPr>
            <a:spLocks noGrp="1"/>
          </p:cNvSpPr>
          <p:nvPr>
            <p:ph type="body" idx="1"/>
          </p:nvPr>
        </p:nvSpPr>
        <p:spPr>
          <a:xfrm>
            <a:off x="449076" y="3626604"/>
            <a:ext cx="6407913" cy="5362413"/>
          </a:xfrm>
        </p:spPr>
        <p:txBody>
          <a:bodyPr/>
          <a:lstStyle/>
          <a:p>
            <a:pPr>
              <a:spcAft>
                <a:spcPts val="634"/>
              </a:spcAft>
            </a:pPr>
            <a:r>
              <a:rPr lang="en-US" sz="2200" b="1" i="1" dirty="0">
                <a:solidFill>
                  <a:srgbClr val="FF0000"/>
                </a:solidFill>
              </a:rPr>
              <a:t>USS CAPELIN (SS-289) </a:t>
            </a:r>
            <a:r>
              <a:rPr lang="en-US" sz="2200" b="1" dirty="0"/>
              <a:t>departed to finish </a:t>
            </a:r>
            <a:r>
              <a:rPr lang="en-US" sz="2200" b="1" dirty="0" smtClean="0"/>
              <a:t>her first war </a:t>
            </a:r>
            <a:r>
              <a:rPr lang="en-US" sz="2200" b="1" dirty="0"/>
              <a:t>patrol on 17 </a:t>
            </a:r>
            <a:r>
              <a:rPr lang="en-US" sz="2200" b="1" dirty="0" smtClean="0"/>
              <a:t>November, 1943. </a:t>
            </a:r>
            <a:r>
              <a:rPr lang="en-US" sz="2200" b="1" dirty="0"/>
              <a:t>Nothing was positively heard from </a:t>
            </a:r>
            <a:r>
              <a:rPr lang="en-US" sz="2200" b="1" i="1" dirty="0"/>
              <a:t>CAPELIN</a:t>
            </a:r>
            <a:r>
              <a:rPr lang="en-US" sz="2200" b="1" dirty="0"/>
              <a:t> after she departed. However, </a:t>
            </a:r>
            <a:r>
              <a:rPr lang="en-US" sz="2200" b="1" i="1" dirty="0"/>
              <a:t>BONEFISH</a:t>
            </a:r>
            <a:r>
              <a:rPr lang="en-US" sz="2200" b="1" dirty="0"/>
              <a:t> reported having seen a U.S. submarine in the area assigned to </a:t>
            </a:r>
            <a:r>
              <a:rPr lang="en-US" sz="2200" b="1" i="1" dirty="0"/>
              <a:t>CAPELIN</a:t>
            </a:r>
            <a:r>
              <a:rPr lang="en-US" sz="2200" b="1" dirty="0"/>
              <a:t> </a:t>
            </a:r>
            <a:r>
              <a:rPr lang="en-US" sz="2200" b="1" dirty="0" smtClean="0"/>
              <a:t>at the time. </a:t>
            </a:r>
            <a:r>
              <a:rPr lang="en-US" sz="2200" b="1" dirty="0"/>
              <a:t>An attempt to reach </a:t>
            </a:r>
            <a:r>
              <a:rPr lang="en-US" sz="2200" b="1" i="1" dirty="0"/>
              <a:t>CAPELIN</a:t>
            </a:r>
            <a:r>
              <a:rPr lang="en-US" sz="2200" b="1" dirty="0"/>
              <a:t> by radio, on 9 December 1943, elicited no response</a:t>
            </a:r>
            <a:r>
              <a:rPr lang="en-US" sz="2200" b="1" dirty="0" smtClean="0"/>
              <a:t>. On </a:t>
            </a:r>
            <a:r>
              <a:rPr lang="en-US" sz="2200" b="1" dirty="0"/>
              <a:t>23 November an American submarine was attacked off </a:t>
            </a:r>
            <a:r>
              <a:rPr lang="en-US" sz="2200" b="1" dirty="0" err="1"/>
              <a:t>Kaoe</a:t>
            </a:r>
            <a:r>
              <a:rPr lang="en-US" sz="2200" b="1" dirty="0"/>
              <a:t> Bay, Halmahera, </a:t>
            </a:r>
            <a:r>
              <a:rPr lang="en-US" sz="2200" b="1" dirty="0" smtClean="0"/>
              <a:t>however</a:t>
            </a:r>
            <a:r>
              <a:rPr lang="en-US" sz="2200" b="1" dirty="0"/>
              <a:t>, the Japanese state that this attack was broken off, and the evidence of contact was rather thin</a:t>
            </a:r>
            <a:r>
              <a:rPr lang="en-US" sz="2200" b="1" dirty="0" smtClean="0"/>
              <a:t>. </a:t>
            </a:r>
            <a:r>
              <a:rPr lang="en-US" sz="2200" b="1" dirty="0"/>
              <a:t>Enemy minefields are now known to have been placed in various positions along the north coast of Celebes in </a:t>
            </a:r>
            <a:r>
              <a:rPr lang="en-US" sz="2200" b="1" i="1" dirty="0"/>
              <a:t>CAPELIN's</a:t>
            </a:r>
            <a:r>
              <a:rPr lang="en-US" sz="2200" b="1" dirty="0"/>
              <a:t> area, and she may have been lost due to a mine explosion.  76 Men </a:t>
            </a:r>
            <a:r>
              <a:rPr lang="en-US" sz="2200" b="1" dirty="0" smtClean="0"/>
              <a:t>Lost. </a:t>
            </a:r>
            <a:r>
              <a:rPr lang="en-US" sz="2200" b="1" i="1" dirty="0">
                <a:solidFill>
                  <a:srgbClr val="FF0000"/>
                </a:solidFill>
              </a:rPr>
              <a:t>(Bell &amp; slide)</a:t>
            </a:r>
            <a:endParaRPr lang="en-US" sz="2200" dirty="0">
              <a:solidFill>
                <a:srgbClr val="FF0000"/>
              </a:solidFill>
            </a:endParaRPr>
          </a:p>
        </p:txBody>
      </p:sp>
      <p:sp>
        <p:nvSpPr>
          <p:cNvPr id="4" name="Slide Number Placeholder 3"/>
          <p:cNvSpPr>
            <a:spLocks noGrp="1"/>
          </p:cNvSpPr>
          <p:nvPr>
            <p:ph type="sldNum" sz="quarter" idx="10"/>
          </p:nvPr>
        </p:nvSpPr>
        <p:spPr/>
        <p:txBody>
          <a:bodyPr/>
          <a:lstStyle/>
          <a:p>
            <a:fld id="{91F3E087-B240-49B2-8DFC-A251B4B4BECB}" type="slidenum">
              <a:rPr lang="en-US" smtClean="0"/>
              <a:t>2</a:t>
            </a:fld>
            <a:endParaRPr lang="en-US" dirty="0"/>
          </a:p>
        </p:txBody>
      </p:sp>
    </p:spTree>
    <p:extLst>
      <p:ext uri="{BB962C8B-B14F-4D97-AF65-F5344CB8AC3E}">
        <p14:creationId xmlns:p14="http://schemas.microsoft.com/office/powerpoint/2010/main" val="364720516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52488" y="719138"/>
            <a:ext cx="5564187" cy="3130550"/>
          </a:xfrm>
        </p:spPr>
      </p:sp>
      <p:sp>
        <p:nvSpPr>
          <p:cNvPr id="3" name="Notes Placeholder 2"/>
          <p:cNvSpPr>
            <a:spLocks noGrp="1"/>
          </p:cNvSpPr>
          <p:nvPr>
            <p:ph type="body" idx="1"/>
          </p:nvPr>
        </p:nvSpPr>
        <p:spPr>
          <a:xfrm>
            <a:off x="432536" y="3890076"/>
            <a:ext cx="6455971" cy="4912961"/>
          </a:xfrm>
        </p:spPr>
        <p:txBody>
          <a:bodyPr/>
          <a:lstStyle/>
          <a:p>
            <a:pPr defTabSz="966511">
              <a:defRPr/>
            </a:pPr>
            <a:r>
              <a:rPr lang="en-US" sz="2200" b="1" dirty="0" smtClean="0"/>
              <a:t>On Pearl Harbor Day, December 7, 1941, </a:t>
            </a:r>
            <a:r>
              <a:rPr lang="en-US" sz="2200" b="1" i="1" dirty="0" smtClean="0">
                <a:solidFill>
                  <a:srgbClr val="FF0000"/>
                </a:solidFill>
              </a:rPr>
              <a:t>USS </a:t>
            </a:r>
            <a:r>
              <a:rPr lang="en-US" sz="2200" b="1" i="1" dirty="0">
                <a:solidFill>
                  <a:srgbClr val="FF0000"/>
                </a:solidFill>
              </a:rPr>
              <a:t>SEALION (SS-195</a:t>
            </a:r>
            <a:r>
              <a:rPr lang="en-US" sz="2200" b="1" i="1" dirty="0" smtClean="0">
                <a:solidFill>
                  <a:srgbClr val="FF0000"/>
                </a:solidFill>
              </a:rPr>
              <a:t>) </a:t>
            </a:r>
            <a:r>
              <a:rPr lang="en-US" sz="2200" b="1" dirty="0"/>
              <a:t>was at the Cavite Navy Yard, near Manila, undergoing an overhaul</a:t>
            </a:r>
            <a:r>
              <a:rPr lang="en-US" sz="2200" b="1" dirty="0" smtClean="0"/>
              <a:t>. Japanese </a:t>
            </a:r>
            <a:r>
              <a:rPr lang="en-US" sz="2200" b="1" dirty="0"/>
              <a:t>aircraft raided that facility on 10 December, hitting the submarine with two bombs and killing four of her crewmembers. </a:t>
            </a:r>
            <a:r>
              <a:rPr lang="en-US" sz="2200" b="1" i="1" dirty="0"/>
              <a:t>SEALION</a:t>
            </a:r>
            <a:r>
              <a:rPr lang="en-US" sz="2200" b="1" dirty="0"/>
              <a:t> was very badly damaged and partially sunk. Since repairs could not be made under the desperate conditions then prevailing in the Philippines, she was stripped of useful equipment and, on 25 December 1941, deliberately wrecked with explosives. The first U.S. Navy submarine lost in World War II, her remains were broken up following the conflict's end. 5 Men Lost. </a:t>
            </a:r>
            <a:r>
              <a:rPr lang="en-US" sz="2200" b="1" i="1" dirty="0">
                <a:solidFill>
                  <a:srgbClr val="FF0000"/>
                </a:solidFill>
              </a:rPr>
              <a:t>(Bell &amp; slide)</a:t>
            </a:r>
            <a:endParaRPr lang="en-US" sz="2200" dirty="0">
              <a:solidFill>
                <a:srgbClr val="FF0000"/>
              </a:solidFill>
            </a:endParaRPr>
          </a:p>
        </p:txBody>
      </p:sp>
      <p:sp>
        <p:nvSpPr>
          <p:cNvPr id="4" name="Slide Number Placeholder 3"/>
          <p:cNvSpPr>
            <a:spLocks noGrp="1"/>
          </p:cNvSpPr>
          <p:nvPr>
            <p:ph type="sldNum" sz="quarter" idx="10"/>
          </p:nvPr>
        </p:nvSpPr>
        <p:spPr/>
        <p:txBody>
          <a:bodyPr/>
          <a:lstStyle/>
          <a:p>
            <a:fld id="{91F3E087-B240-49B2-8DFC-A251B4B4BECB}" type="slidenum">
              <a:rPr lang="en-US" smtClean="0"/>
              <a:t>3</a:t>
            </a:fld>
            <a:endParaRPr lang="en-US"/>
          </a:p>
        </p:txBody>
      </p:sp>
    </p:spTree>
    <p:extLst>
      <p:ext uri="{BB962C8B-B14F-4D97-AF65-F5344CB8AC3E}">
        <p14:creationId xmlns:p14="http://schemas.microsoft.com/office/powerpoint/2010/main" val="3865763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2200" b="1" dirty="0" smtClean="0"/>
              <a:t>On </a:t>
            </a:r>
            <a:r>
              <a:rPr lang="en-US" sz="2200" b="1" dirty="0"/>
              <a:t>17 December, while maneuvering in exercises off Point Loma, San Diego, California, </a:t>
            </a:r>
            <a:r>
              <a:rPr lang="en-US" sz="2200" b="1" i="1" dirty="0">
                <a:solidFill>
                  <a:srgbClr val="FF0000"/>
                </a:solidFill>
              </a:rPr>
              <a:t>USS F-1 (SS-20) </a:t>
            </a:r>
            <a:r>
              <a:rPr lang="en-US" sz="2200" b="1" dirty="0"/>
              <a:t>and</a:t>
            </a:r>
            <a:r>
              <a:rPr lang="en-US" sz="2200" b="1" i="1" dirty="0"/>
              <a:t> F-3 </a:t>
            </a:r>
            <a:r>
              <a:rPr lang="en-US" sz="2200" b="1" dirty="0"/>
              <a:t>collided, the former sinking in 10 seconds, her port side torn forward of the engine room. Nineteen of her men were lost, while three others were rescued by the submarine with whom she was operating.  19 Men </a:t>
            </a:r>
            <a:r>
              <a:rPr lang="en-US" sz="2200" b="1" dirty="0" smtClean="0"/>
              <a:t>Lost. </a:t>
            </a:r>
            <a:r>
              <a:rPr lang="en-US" sz="2200" b="1" i="1" dirty="0">
                <a:solidFill>
                  <a:srgbClr val="FF0000"/>
                </a:solidFill>
              </a:rPr>
              <a:t>(Bell &amp; slide)</a:t>
            </a:r>
            <a:endParaRPr lang="en-US" sz="2200" dirty="0">
              <a:solidFill>
                <a:srgbClr val="FF0000"/>
              </a:solidFill>
            </a:endParaRPr>
          </a:p>
        </p:txBody>
      </p:sp>
      <p:sp>
        <p:nvSpPr>
          <p:cNvPr id="4" name="Slide Number Placeholder 3"/>
          <p:cNvSpPr>
            <a:spLocks noGrp="1"/>
          </p:cNvSpPr>
          <p:nvPr>
            <p:ph type="sldNum" sz="quarter" idx="10"/>
          </p:nvPr>
        </p:nvSpPr>
        <p:spPr/>
        <p:txBody>
          <a:bodyPr/>
          <a:lstStyle/>
          <a:p>
            <a:fld id="{91F3E087-B240-49B2-8DFC-A251B4B4BECB}" type="slidenum">
              <a:rPr lang="en-US" smtClean="0"/>
              <a:t>4</a:t>
            </a:fld>
            <a:endParaRPr lang="en-US"/>
          </a:p>
        </p:txBody>
      </p:sp>
    </p:spTree>
    <p:extLst>
      <p:ext uri="{BB962C8B-B14F-4D97-AF65-F5344CB8AC3E}">
        <p14:creationId xmlns:p14="http://schemas.microsoft.com/office/powerpoint/2010/main" val="17713704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006475" y="546100"/>
            <a:ext cx="5254625" cy="2955925"/>
          </a:xfrm>
        </p:spPr>
      </p:sp>
      <p:sp>
        <p:nvSpPr>
          <p:cNvPr id="3" name="Notes Placeholder 2"/>
          <p:cNvSpPr>
            <a:spLocks noGrp="1"/>
          </p:cNvSpPr>
          <p:nvPr>
            <p:ph type="body" idx="1"/>
          </p:nvPr>
        </p:nvSpPr>
        <p:spPr>
          <a:xfrm>
            <a:off x="432535" y="3549113"/>
            <a:ext cx="6471991" cy="5625884"/>
          </a:xfrm>
        </p:spPr>
        <p:txBody>
          <a:bodyPr/>
          <a:lstStyle/>
          <a:p>
            <a:r>
              <a:rPr lang="en-US" sz="2200" b="1" dirty="0"/>
              <a:t>On 17 </a:t>
            </a:r>
            <a:r>
              <a:rPr lang="en-US" sz="2200" b="1" dirty="0" smtClean="0"/>
              <a:t>December 1927, </a:t>
            </a:r>
            <a:r>
              <a:rPr lang="en-US" sz="2200" b="1" dirty="0"/>
              <a:t>while surfacing from a submerged run over the measured-mile off Cape Cod near Provincetown, </a:t>
            </a:r>
            <a:r>
              <a:rPr lang="en-US" sz="2200" b="1" dirty="0" smtClean="0"/>
              <a:t>Massachusetts, </a:t>
            </a:r>
            <a:r>
              <a:rPr lang="en-US" sz="2200" b="1" i="1" dirty="0">
                <a:solidFill>
                  <a:srgbClr val="FF0000"/>
                </a:solidFill>
              </a:rPr>
              <a:t>USS S-4 (SS-109</a:t>
            </a:r>
            <a:r>
              <a:rPr lang="en-US" sz="2200" b="1" i="1" dirty="0" smtClean="0">
                <a:solidFill>
                  <a:srgbClr val="FF0000"/>
                </a:solidFill>
              </a:rPr>
              <a:t>) </a:t>
            </a:r>
            <a:r>
              <a:rPr lang="en-US" sz="2200" b="1" dirty="0" smtClean="0"/>
              <a:t>was </a:t>
            </a:r>
            <a:r>
              <a:rPr lang="en-US" sz="2200" b="1" dirty="0"/>
              <a:t>accidentally rammed and sunk by the Coast Guard destroyer </a:t>
            </a:r>
            <a:r>
              <a:rPr lang="en-US" sz="2200" b="1" i="1" dirty="0"/>
              <a:t>PAULDING</a:t>
            </a:r>
            <a:r>
              <a:rPr lang="en-US" sz="2200" b="1" dirty="0"/>
              <a:t>. </a:t>
            </a:r>
            <a:r>
              <a:rPr lang="en-US" sz="2200" b="1" i="1" dirty="0" smtClean="0"/>
              <a:t>PAULDING</a:t>
            </a:r>
            <a:r>
              <a:rPr lang="en-US" sz="2200" b="1" dirty="0" smtClean="0"/>
              <a:t> </a:t>
            </a:r>
            <a:r>
              <a:rPr lang="en-US" sz="2200" b="1" dirty="0"/>
              <a:t>stopped and lowered life boats, but found only a small amount of oil and air bubbles. </a:t>
            </a:r>
            <a:r>
              <a:rPr lang="en-US" sz="2200" b="1" dirty="0" smtClean="0"/>
              <a:t>Heroic </a:t>
            </a:r>
            <a:r>
              <a:rPr lang="en-US" sz="2200" b="1" dirty="0"/>
              <a:t>efforts were made to rescue six known survivors trapped in the forward torpedo room, who had exchanged a series of signals with divers, by tapping on the hull. As the trapped men used the last of available oxygen in the sub, a diver placed his helmeted ear to the side of the vessel and received this </a:t>
            </a:r>
            <a:r>
              <a:rPr lang="en-US" sz="2200" b="1" dirty="0" err="1"/>
              <a:t>morse</a:t>
            </a:r>
            <a:r>
              <a:rPr lang="en-US" sz="2200" b="1" dirty="0"/>
              <a:t>-coded message, “Is … there … any … hope?” Sadly, there was no reason for hope and all six men perished. Despite best efforts all were lost. </a:t>
            </a:r>
            <a:r>
              <a:rPr lang="en-US" sz="2200" b="1" dirty="0" smtClean="0"/>
              <a:t>40 </a:t>
            </a:r>
            <a:r>
              <a:rPr lang="en-US" sz="2200" b="1" dirty="0"/>
              <a:t>Men Lost. </a:t>
            </a:r>
            <a:r>
              <a:rPr lang="en-US" sz="2200" b="1" dirty="0">
                <a:solidFill>
                  <a:srgbClr val="FF0000"/>
                </a:solidFill>
              </a:rPr>
              <a:t>(Bell &amp; slide)</a:t>
            </a:r>
            <a:endParaRPr lang="en-US" sz="2200" dirty="0">
              <a:solidFill>
                <a:srgbClr val="FF0000"/>
              </a:solidFill>
            </a:endParaRPr>
          </a:p>
        </p:txBody>
      </p:sp>
      <p:sp>
        <p:nvSpPr>
          <p:cNvPr id="4" name="Slide Number Placeholder 3"/>
          <p:cNvSpPr>
            <a:spLocks noGrp="1"/>
          </p:cNvSpPr>
          <p:nvPr>
            <p:ph type="sldNum" sz="quarter" idx="10"/>
          </p:nvPr>
        </p:nvSpPr>
        <p:spPr/>
        <p:txBody>
          <a:bodyPr/>
          <a:lstStyle/>
          <a:p>
            <a:fld id="{91F3E087-B240-49B2-8DFC-A251B4B4BECB}" type="slidenum">
              <a:rPr lang="en-US" smtClean="0"/>
              <a:t>5</a:t>
            </a:fld>
            <a:endParaRPr lang="en-US" dirty="0"/>
          </a:p>
        </p:txBody>
      </p:sp>
    </p:spTree>
    <p:extLst>
      <p:ext uri="{BB962C8B-B14F-4D97-AF65-F5344CB8AC3E}">
        <p14:creationId xmlns:p14="http://schemas.microsoft.com/office/powerpoint/2010/main" val="17713704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006475" y="546100"/>
            <a:ext cx="5254625" cy="2955925"/>
          </a:xfrm>
        </p:spPr>
      </p:sp>
      <p:sp>
        <p:nvSpPr>
          <p:cNvPr id="3" name="Notes Placeholder 2"/>
          <p:cNvSpPr>
            <a:spLocks noGrp="1"/>
          </p:cNvSpPr>
          <p:nvPr>
            <p:ph type="body" idx="1"/>
          </p:nvPr>
        </p:nvSpPr>
        <p:spPr>
          <a:xfrm>
            <a:off x="432535" y="3549113"/>
            <a:ext cx="6471991" cy="5625884"/>
          </a:xfrm>
        </p:spPr>
        <p:txBody>
          <a:bodyPr/>
          <a:lstStyle/>
          <a:p>
            <a:r>
              <a:rPr lang="en-US" sz="2200" b="1" dirty="0" smtClean="0"/>
              <a:t>Although we usually only remember boats of the U.S. Navy, this month we</a:t>
            </a:r>
            <a:r>
              <a:rPr lang="en-US" sz="2200" b="1" baseline="0" dirty="0" smtClean="0"/>
              <a:t> extend our thoughts and prayers</a:t>
            </a:r>
            <a:r>
              <a:rPr lang="en-US" sz="2200" b="1" dirty="0" smtClean="0"/>
              <a:t> </a:t>
            </a:r>
            <a:r>
              <a:rPr lang="en-US" sz="2200" b="1" baseline="0" dirty="0" smtClean="0"/>
              <a:t>to the 44 “Brothers (and </a:t>
            </a:r>
            <a:r>
              <a:rPr lang="en-US" sz="2200" b="1" baseline="0" dirty="0" smtClean="0"/>
              <a:t>Sister) </a:t>
            </a:r>
            <a:r>
              <a:rPr lang="en-US" sz="2200" b="1" baseline="0" dirty="0" smtClean="0"/>
              <a:t>of the </a:t>
            </a:r>
            <a:r>
              <a:rPr lang="en-US" sz="2200" b="1" baseline="0" dirty="0" err="1" smtClean="0"/>
              <a:t>Phin</a:t>
            </a:r>
            <a:r>
              <a:rPr lang="en-US" sz="2200" b="1" baseline="0" dirty="0" smtClean="0"/>
              <a:t>” </a:t>
            </a:r>
            <a:r>
              <a:rPr lang="en-US" sz="2200" b="1" baseline="0" dirty="0" smtClean="0"/>
              <a:t>and their families in </a:t>
            </a:r>
            <a:r>
              <a:rPr lang="en-US" sz="2200" b="1" baseline="0" dirty="0" smtClean="0"/>
              <a:t>Argentina. The ARA San Juan was returning from a routine mission to Ushuaia, near the southernmost tip of South America, when it reported an "electrical breakdown“ on November 15, 2017 and was not heard from again. M</a:t>
            </a:r>
            <a:r>
              <a:rPr lang="en-US" sz="2200" b="1" dirty="0" smtClean="0"/>
              <a:t>ore than a dozen countries have participated</a:t>
            </a:r>
            <a:r>
              <a:rPr lang="en-US" sz="2200" b="1" baseline="0" dirty="0" smtClean="0"/>
              <a:t> in the</a:t>
            </a:r>
            <a:r>
              <a:rPr lang="en-US" sz="2200" b="1" dirty="0" smtClean="0"/>
              <a:t> search for the sub that still remains lost at</a:t>
            </a:r>
            <a:r>
              <a:rPr lang="en-US" sz="2200" b="1" baseline="0" dirty="0" smtClean="0"/>
              <a:t> sea.</a:t>
            </a:r>
            <a:r>
              <a:rPr lang="en-US" sz="2200" b="1" dirty="0" smtClean="0"/>
              <a:t> 40 Shipmates Lost</a:t>
            </a:r>
            <a:r>
              <a:rPr lang="en-US" sz="2200" b="1" dirty="0"/>
              <a:t>. </a:t>
            </a:r>
            <a:r>
              <a:rPr lang="en-US" sz="2200" b="1" dirty="0">
                <a:solidFill>
                  <a:srgbClr val="FF0000"/>
                </a:solidFill>
              </a:rPr>
              <a:t>(Bell &amp; slide)</a:t>
            </a:r>
            <a:endParaRPr lang="en-US" sz="2200" dirty="0">
              <a:solidFill>
                <a:srgbClr val="FF0000"/>
              </a:solidFill>
            </a:endParaRPr>
          </a:p>
        </p:txBody>
      </p:sp>
      <p:sp>
        <p:nvSpPr>
          <p:cNvPr id="4" name="Slide Number Placeholder 3"/>
          <p:cNvSpPr>
            <a:spLocks noGrp="1"/>
          </p:cNvSpPr>
          <p:nvPr>
            <p:ph type="sldNum" sz="quarter" idx="10"/>
          </p:nvPr>
        </p:nvSpPr>
        <p:spPr/>
        <p:txBody>
          <a:bodyPr/>
          <a:lstStyle/>
          <a:p>
            <a:fld id="{91F3E087-B240-49B2-8DFC-A251B4B4BECB}" type="slidenum">
              <a:rPr lang="en-US" smtClean="0"/>
              <a:t>6</a:t>
            </a:fld>
            <a:endParaRPr lang="en-US" dirty="0"/>
          </a:p>
        </p:txBody>
      </p:sp>
    </p:spTree>
    <p:extLst>
      <p:ext uri="{BB962C8B-B14F-4D97-AF65-F5344CB8AC3E}">
        <p14:creationId xmlns:p14="http://schemas.microsoft.com/office/powerpoint/2010/main" val="355811064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2200" b="1" dirty="0"/>
              <a:t>And we should remember those sub sailors whose boats may have survived but who themselves departed on Eternal Patrol. Sailors, rest </a:t>
            </a:r>
            <a:r>
              <a:rPr lang="en-US" sz="2200" b="1" dirty="0" smtClean="0"/>
              <a:t>your </a:t>
            </a:r>
            <a:r>
              <a:rPr lang="en-US" sz="2200" b="1" dirty="0"/>
              <a:t>oars. </a:t>
            </a:r>
            <a:r>
              <a:rPr lang="en-US" sz="2200" b="1" i="1" dirty="0">
                <a:solidFill>
                  <a:srgbClr val="FF0000"/>
                </a:solidFill>
              </a:rPr>
              <a:t>(Bell)</a:t>
            </a:r>
            <a:endParaRPr lang="en-US" sz="2200" dirty="0">
              <a:solidFill>
                <a:srgbClr val="FF0000"/>
              </a:solidFill>
            </a:endParaRPr>
          </a:p>
        </p:txBody>
      </p:sp>
      <p:sp>
        <p:nvSpPr>
          <p:cNvPr id="4" name="Slide Number Placeholder 3"/>
          <p:cNvSpPr>
            <a:spLocks noGrp="1"/>
          </p:cNvSpPr>
          <p:nvPr>
            <p:ph type="sldNum" sz="quarter" idx="10"/>
          </p:nvPr>
        </p:nvSpPr>
        <p:spPr/>
        <p:txBody>
          <a:bodyPr/>
          <a:lstStyle/>
          <a:p>
            <a:fld id="{91F3E087-B240-49B2-8DFC-A251B4B4BECB}" type="slidenum">
              <a:rPr lang="en-US" smtClean="0"/>
              <a:t>7</a:t>
            </a:fld>
            <a:endParaRPr lang="en-US"/>
          </a:p>
        </p:txBody>
      </p:sp>
    </p:spTree>
    <p:extLst>
      <p:ext uri="{BB962C8B-B14F-4D97-AF65-F5344CB8AC3E}">
        <p14:creationId xmlns:p14="http://schemas.microsoft.com/office/powerpoint/2010/main" val="198867694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1447800"/>
            <a:ext cx="8825658" cy="3329581"/>
          </a:xfrm>
        </p:spPr>
        <p:txBody>
          <a:bodyPr anchor="b"/>
          <a:lstStyle>
            <a:lvl1pPr>
              <a:defRPr sz="7200"/>
            </a:lvl1pPr>
          </a:lstStyle>
          <a:p>
            <a:r>
              <a:rPr lang="en-US" smtClean="0"/>
              <a:t>Click to edit Master title style</a:t>
            </a:r>
            <a:endParaRPr lang="en-US" dirty="0"/>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bg2">
                    <a:lumMod val="40000"/>
                    <a:lumOff val="6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286BB9CB-09C4-4235-AB8A-A93CA6426115}" type="datetimeFigureOut">
              <a:rPr lang="en-US" smtClean="0"/>
              <a:t>12/4/2017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125B8A2-9B90-4607-A49A-6EAA088C43F4}" type="slidenum">
              <a:rPr lang="en-US" smtClean="0"/>
              <a:t>‹#›</a:t>
            </a:fld>
            <a:endParaRPr lang="en-US"/>
          </a:p>
        </p:txBody>
      </p:sp>
    </p:spTree>
    <p:extLst>
      <p:ext uri="{BB962C8B-B14F-4D97-AF65-F5344CB8AC3E}">
        <p14:creationId xmlns:p14="http://schemas.microsoft.com/office/powerpoint/2010/main" val="274154147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6" y="4800587"/>
            <a:ext cx="8825657"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154955" y="685800"/>
            <a:ext cx="882565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154956" y="5367325"/>
            <a:ext cx="882565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86BB9CB-09C4-4235-AB8A-A93CA6426115}" type="datetimeFigureOut">
              <a:rPr lang="en-US" smtClean="0"/>
              <a:t>12/4/2017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125B8A2-9B90-4607-A49A-6EAA088C43F4}" type="slidenum">
              <a:rPr lang="en-US" smtClean="0"/>
              <a:t>‹#›</a:t>
            </a:fld>
            <a:endParaRPr lang="en-US"/>
          </a:p>
        </p:txBody>
      </p:sp>
    </p:spTree>
    <p:extLst>
      <p:ext uri="{BB962C8B-B14F-4D97-AF65-F5344CB8AC3E}">
        <p14:creationId xmlns:p14="http://schemas.microsoft.com/office/powerpoint/2010/main" val="3478709949"/>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8825659" cy="1981200"/>
          </a:xfrm>
        </p:spPr>
        <p:txBody>
          <a:bodyPr/>
          <a:lstStyle>
            <a:lvl1pPr>
              <a:defRPr sz="4800"/>
            </a:lvl1pPr>
          </a:lstStyle>
          <a:p>
            <a:r>
              <a:rPr lang="en-US" smtClean="0"/>
              <a:t>Click to edit Master title style</a:t>
            </a:r>
            <a:endParaRPr lang="en-US" dirty="0"/>
          </a:p>
        </p:txBody>
      </p:sp>
      <p:sp>
        <p:nvSpPr>
          <p:cNvPr id="8" name="Text Placeholder 3"/>
          <p:cNvSpPr>
            <a:spLocks noGrp="1"/>
          </p:cNvSpPr>
          <p:nvPr>
            <p:ph type="body" sz="half" idx="2"/>
          </p:nvPr>
        </p:nvSpPr>
        <p:spPr>
          <a:xfrm>
            <a:off x="1154954" y="3657600"/>
            <a:ext cx="8825659"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86BB9CB-09C4-4235-AB8A-A93CA6426115}" type="datetimeFigureOut">
              <a:rPr lang="en-US" smtClean="0"/>
              <a:t>12/4/2017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125B8A2-9B90-4607-A49A-6EAA088C43F4}" type="slidenum">
              <a:rPr lang="en-US" smtClean="0"/>
              <a:t>‹#›</a:t>
            </a:fld>
            <a:endParaRPr lang="en-US"/>
          </a:p>
        </p:txBody>
      </p:sp>
    </p:spTree>
    <p:extLst>
      <p:ext uri="{BB962C8B-B14F-4D97-AF65-F5344CB8AC3E}">
        <p14:creationId xmlns:p14="http://schemas.microsoft.com/office/powerpoint/2010/main" val="370091302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74801" y="1447800"/>
            <a:ext cx="7999315" cy="2323374"/>
          </a:xfrm>
        </p:spPr>
        <p:txBody>
          <a:bodyPr/>
          <a:lstStyle>
            <a:lvl1pPr>
              <a:defRPr sz="4800"/>
            </a:lvl1pPr>
          </a:lstStyle>
          <a:p>
            <a:r>
              <a:rPr lang="en-US" smtClean="0"/>
              <a:t>Click to edit Master title style</a:t>
            </a:r>
            <a:endParaRPr lang="en-US" dirty="0"/>
          </a:p>
        </p:txBody>
      </p:sp>
      <p:sp>
        <p:nvSpPr>
          <p:cNvPr id="11" name="Text Placeholder 3"/>
          <p:cNvSpPr>
            <a:spLocks noGrp="1"/>
          </p:cNvSpPr>
          <p:nvPr>
            <p:ph type="body" sz="half" idx="14"/>
          </p:nvPr>
        </p:nvSpPr>
        <p:spPr>
          <a:xfrm>
            <a:off x="1930400" y="3771174"/>
            <a:ext cx="7279649" cy="342174"/>
          </a:xfrm>
        </p:spPr>
        <p:txBody>
          <a:bodyPr vert="horz" lIns="91440" tIns="45720" rIns="91440" bIns="45720" rtlCol="0" anchor="t">
            <a:normAutofit/>
          </a:bodyPr>
          <a:lstStyle>
            <a:lvl1pPr marL="0" indent="0">
              <a:buNone/>
              <a:defRPr lang="en-US" sz="1400" b="0" i="0" kern="1200" cap="small" dirty="0">
                <a:solidFill>
                  <a:schemeClr val="bg2">
                    <a:lumMod val="40000"/>
                    <a:lumOff val="60000"/>
                  </a:schemeClr>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buNone/>
            </a:pPr>
            <a:r>
              <a:rPr lang="en-US" smtClean="0"/>
              <a:t>Click to edit Master text styles</a:t>
            </a:r>
          </a:p>
        </p:txBody>
      </p:sp>
      <p:sp>
        <p:nvSpPr>
          <p:cNvPr id="10" name="Text Placeholder 3"/>
          <p:cNvSpPr>
            <a:spLocks noGrp="1"/>
          </p:cNvSpPr>
          <p:nvPr>
            <p:ph type="body" sz="half" idx="2"/>
          </p:nvPr>
        </p:nvSpPr>
        <p:spPr>
          <a:xfrm>
            <a:off x="1154954" y="4350657"/>
            <a:ext cx="8825659"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86BB9CB-09C4-4235-AB8A-A93CA6426115}" type="datetimeFigureOut">
              <a:rPr lang="en-US" smtClean="0"/>
              <a:t>12/4/2017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125B8A2-9B90-4607-A49A-6EAA088C43F4}" type="slidenum">
              <a:rPr lang="en-US" smtClean="0"/>
              <a:t>‹#›</a:t>
            </a:fld>
            <a:endParaRPr lang="en-US"/>
          </a:p>
        </p:txBody>
      </p:sp>
      <p:sp>
        <p:nvSpPr>
          <p:cNvPr id="12" name="TextBox 11"/>
          <p:cNvSpPr txBox="1"/>
          <p:nvPr/>
        </p:nvSpPr>
        <p:spPr>
          <a:xfrm>
            <a:off x="898295" y="971253"/>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
        <p:nvSpPr>
          <p:cNvPr id="15" name="TextBox 14"/>
          <p:cNvSpPr txBox="1"/>
          <p:nvPr/>
        </p:nvSpPr>
        <p:spPr>
          <a:xfrm>
            <a:off x="9330490" y="2613787"/>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Tree>
    <p:extLst>
      <p:ext uri="{BB962C8B-B14F-4D97-AF65-F5344CB8AC3E}">
        <p14:creationId xmlns:p14="http://schemas.microsoft.com/office/powerpoint/2010/main" val="149603957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54954" y="3124201"/>
            <a:ext cx="8825660" cy="1653180"/>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154954" y="4777381"/>
            <a:ext cx="8825659" cy="860400"/>
          </a:xfrm>
        </p:spPr>
        <p:txBody>
          <a:bodyPr anchor="t"/>
          <a:lstStyle>
            <a:lvl1pPr marL="0" indent="0" algn="l">
              <a:buNone/>
              <a:defRPr sz="2000" cap="none">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86BB9CB-09C4-4235-AB8A-A93CA6426115}" type="datetimeFigureOut">
              <a:rPr lang="en-US" smtClean="0"/>
              <a:t>12/4/2017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125B8A2-9B90-4607-A49A-6EAA088C43F4}" type="slidenum">
              <a:rPr lang="en-US" smtClean="0"/>
              <a:t>‹#›</a:t>
            </a:fld>
            <a:endParaRPr lang="en-US"/>
          </a:p>
        </p:txBody>
      </p:sp>
    </p:spTree>
    <p:extLst>
      <p:ext uri="{BB962C8B-B14F-4D97-AF65-F5344CB8AC3E}">
        <p14:creationId xmlns:p14="http://schemas.microsoft.com/office/powerpoint/2010/main" val="199958217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smtClean="0"/>
              <a:t>Click to edit Master title style</a:t>
            </a:r>
            <a:endParaRPr lang="en-US" dirty="0"/>
          </a:p>
        </p:txBody>
      </p:sp>
      <p:sp>
        <p:nvSpPr>
          <p:cNvPr id="3" name="Text Placeholder 2"/>
          <p:cNvSpPr>
            <a:spLocks noGrp="1"/>
          </p:cNvSpPr>
          <p:nvPr>
            <p:ph type="body" idx="1"/>
          </p:nvPr>
        </p:nvSpPr>
        <p:spPr>
          <a:xfrm>
            <a:off x="632947" y="1981200"/>
            <a:ext cx="2946866"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6" name="Text Placeholder 3"/>
          <p:cNvSpPr>
            <a:spLocks noGrp="1"/>
          </p:cNvSpPr>
          <p:nvPr>
            <p:ph type="body" sz="half" idx="15"/>
          </p:nvPr>
        </p:nvSpPr>
        <p:spPr>
          <a:xfrm>
            <a:off x="652463" y="266700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Text Placeholder 4"/>
          <p:cNvSpPr>
            <a:spLocks noGrp="1"/>
          </p:cNvSpPr>
          <p:nvPr>
            <p:ph type="body" sz="quarter" idx="3"/>
          </p:nvPr>
        </p:nvSpPr>
        <p:spPr>
          <a:xfrm>
            <a:off x="3883659" y="1981200"/>
            <a:ext cx="2936241"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9" name="Text Placeholder 3"/>
          <p:cNvSpPr>
            <a:spLocks noGrp="1"/>
          </p:cNvSpPr>
          <p:nvPr>
            <p:ph type="body" sz="half" idx="16"/>
          </p:nvPr>
        </p:nvSpPr>
        <p:spPr>
          <a:xfrm>
            <a:off x="3873106" y="266700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4" name="Text Placeholder 4"/>
          <p:cNvSpPr>
            <a:spLocks noGrp="1"/>
          </p:cNvSpPr>
          <p:nvPr>
            <p:ph type="body" sz="quarter" idx="13"/>
          </p:nvPr>
        </p:nvSpPr>
        <p:spPr>
          <a:xfrm>
            <a:off x="7124700" y="1981200"/>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0" name="Text Placeholder 3"/>
          <p:cNvSpPr>
            <a:spLocks noGrp="1"/>
          </p:cNvSpPr>
          <p:nvPr>
            <p:ph type="body" sz="half" idx="17"/>
          </p:nvPr>
        </p:nvSpPr>
        <p:spPr>
          <a:xfrm>
            <a:off x="7124700" y="266700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cxnSp>
        <p:nvCxnSpPr>
          <p:cNvPr id="17" name="Straight Connector 16"/>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286BB9CB-09C4-4235-AB8A-A93CA6426115}" type="datetimeFigureOut">
              <a:rPr lang="en-US" smtClean="0"/>
              <a:t>12/4/2017</a:t>
            </a:fld>
            <a:endParaRPr lang="en-US"/>
          </a:p>
        </p:txBody>
      </p:sp>
      <p:sp>
        <p:nvSpPr>
          <p:cNvPr id="4"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125B8A2-9B90-4607-A49A-6EAA088C43F4}" type="slidenum">
              <a:rPr lang="en-US" smtClean="0"/>
              <a:t>‹#›</a:t>
            </a:fld>
            <a:endParaRPr lang="en-US"/>
          </a:p>
        </p:txBody>
      </p:sp>
    </p:spTree>
    <p:extLst>
      <p:ext uri="{BB962C8B-B14F-4D97-AF65-F5344CB8AC3E}">
        <p14:creationId xmlns:p14="http://schemas.microsoft.com/office/powerpoint/2010/main" val="141941281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smtClean="0"/>
              <a:t>Click to edit Master title style</a:t>
            </a:r>
            <a:endParaRPr lang="en-US" dirty="0"/>
          </a:p>
        </p:txBody>
      </p:sp>
      <p:sp>
        <p:nvSpPr>
          <p:cNvPr id="3" name="Text Placeholder 2"/>
          <p:cNvSpPr>
            <a:spLocks noGrp="1"/>
          </p:cNvSpPr>
          <p:nvPr>
            <p:ph type="body" idx="1"/>
          </p:nvPr>
        </p:nvSpPr>
        <p:spPr>
          <a:xfrm>
            <a:off x="652463" y="4250949"/>
            <a:ext cx="2940050"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9" name="Picture Placeholder 2"/>
          <p:cNvSpPr>
            <a:spLocks noGrp="1" noChangeAspect="1"/>
          </p:cNvSpPr>
          <p:nvPr>
            <p:ph type="pic" idx="15"/>
          </p:nvPr>
        </p:nvSpPr>
        <p:spPr>
          <a:xfrm>
            <a:off x="652463" y="2209800"/>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2" name="Text Placeholder 3"/>
          <p:cNvSpPr>
            <a:spLocks noGrp="1"/>
          </p:cNvSpPr>
          <p:nvPr>
            <p:ph type="body" sz="half" idx="18"/>
          </p:nvPr>
        </p:nvSpPr>
        <p:spPr>
          <a:xfrm>
            <a:off x="652463" y="4827211"/>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Text Placeholder 4"/>
          <p:cNvSpPr>
            <a:spLocks noGrp="1"/>
          </p:cNvSpPr>
          <p:nvPr>
            <p:ph type="body" sz="quarter" idx="3"/>
          </p:nvPr>
        </p:nvSpPr>
        <p:spPr>
          <a:xfrm>
            <a:off x="3889375" y="4250949"/>
            <a:ext cx="2930525"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30" name="Picture Placeholder 2"/>
          <p:cNvSpPr>
            <a:spLocks noGrp="1" noChangeAspect="1"/>
          </p:cNvSpPr>
          <p:nvPr>
            <p:ph type="pic" idx="21"/>
          </p:nvPr>
        </p:nvSpPr>
        <p:spPr>
          <a:xfrm>
            <a:off x="3889374" y="2209800"/>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3" name="Text Placeholder 3"/>
          <p:cNvSpPr>
            <a:spLocks noGrp="1"/>
          </p:cNvSpPr>
          <p:nvPr>
            <p:ph type="body" sz="half" idx="19"/>
          </p:nvPr>
        </p:nvSpPr>
        <p:spPr>
          <a:xfrm>
            <a:off x="3888022" y="4827210"/>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4" name="Text Placeholder 4"/>
          <p:cNvSpPr>
            <a:spLocks noGrp="1"/>
          </p:cNvSpPr>
          <p:nvPr>
            <p:ph type="body" sz="quarter" idx="13"/>
          </p:nvPr>
        </p:nvSpPr>
        <p:spPr>
          <a:xfrm>
            <a:off x="7124700" y="4250949"/>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31" name="Picture Placeholder 2"/>
          <p:cNvSpPr>
            <a:spLocks noGrp="1" noChangeAspect="1"/>
          </p:cNvSpPr>
          <p:nvPr>
            <p:ph type="pic" idx="22"/>
          </p:nvPr>
        </p:nvSpPr>
        <p:spPr>
          <a:xfrm>
            <a:off x="7124699" y="2209800"/>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4" name="Text Placeholder 3"/>
          <p:cNvSpPr>
            <a:spLocks noGrp="1"/>
          </p:cNvSpPr>
          <p:nvPr>
            <p:ph type="body" sz="half" idx="20"/>
          </p:nvPr>
        </p:nvSpPr>
        <p:spPr>
          <a:xfrm>
            <a:off x="7124575" y="4827208"/>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cxnSp>
        <p:nvCxnSpPr>
          <p:cNvPr id="19" name="Straight Connector 18"/>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286BB9CB-09C4-4235-AB8A-A93CA6426115}" type="datetimeFigureOut">
              <a:rPr lang="en-US" smtClean="0"/>
              <a:t>12/4/2017</a:t>
            </a:fld>
            <a:endParaRPr lang="en-US"/>
          </a:p>
        </p:txBody>
      </p:sp>
      <p:sp>
        <p:nvSpPr>
          <p:cNvPr id="4"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125B8A2-9B90-4607-A49A-6EAA088C43F4}" type="slidenum">
              <a:rPr lang="en-US" smtClean="0"/>
              <a:t>‹#›</a:t>
            </a:fld>
            <a:endParaRPr lang="en-US"/>
          </a:p>
        </p:txBody>
      </p:sp>
    </p:spTree>
    <p:extLst>
      <p:ext uri="{BB962C8B-B14F-4D97-AF65-F5344CB8AC3E}">
        <p14:creationId xmlns:p14="http://schemas.microsoft.com/office/powerpoint/2010/main" val="49458019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nchorCtr="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286BB9CB-09C4-4235-AB8A-A93CA6426115}" type="datetimeFigureOut">
              <a:rPr lang="en-US" smtClean="0"/>
              <a:t>12/4/2017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125B8A2-9B90-4607-A49A-6EAA088C43F4}" type="slidenum">
              <a:rPr lang="en-US" smtClean="0"/>
              <a:t>‹#›</a:t>
            </a:fld>
            <a:endParaRPr lang="en-US"/>
          </a:p>
        </p:txBody>
      </p:sp>
    </p:spTree>
    <p:extLst>
      <p:ext uri="{BB962C8B-B14F-4D97-AF65-F5344CB8AC3E}">
        <p14:creationId xmlns:p14="http://schemas.microsoft.com/office/powerpoint/2010/main" val="422720397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304212" y="430213"/>
            <a:ext cx="1752601" cy="5826125"/>
          </a:xfrm>
        </p:spPr>
        <p:txBody>
          <a:bodyPr vert="eaVert" anchor="b" anchorCtr="0"/>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52463" y="887414"/>
            <a:ext cx="7423149" cy="536892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286BB9CB-09C4-4235-AB8A-A93CA6426115}" type="datetimeFigureOut">
              <a:rPr lang="en-US" smtClean="0"/>
              <a:t>12/4/2017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125B8A2-9B90-4607-A49A-6EAA088C43F4}" type="slidenum">
              <a:rPr lang="en-US" smtClean="0"/>
              <a:t>‹#›</a:t>
            </a:fld>
            <a:endParaRPr lang="en-US"/>
          </a:p>
        </p:txBody>
      </p:sp>
    </p:spTree>
    <p:extLst>
      <p:ext uri="{BB962C8B-B14F-4D97-AF65-F5344CB8AC3E}">
        <p14:creationId xmlns:p14="http://schemas.microsoft.com/office/powerpoint/2010/main" val="368965142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3"/>
          <p:cNvSpPr>
            <a:spLocks noGrp="1"/>
          </p:cNvSpPr>
          <p:nvPr>
            <p:ph type="dt" sz="half" idx="10"/>
          </p:nvPr>
        </p:nvSpPr>
        <p:spPr/>
        <p:txBody>
          <a:bodyPr/>
          <a:lstStyle/>
          <a:p>
            <a:fld id="{286BB9CB-09C4-4235-AB8A-A93CA6426115}" type="datetimeFigureOut">
              <a:rPr lang="en-US" smtClean="0"/>
              <a:t>12/4/2017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125B8A2-9B90-4607-A49A-6EAA088C43F4}" type="slidenum">
              <a:rPr lang="en-US" smtClean="0"/>
              <a:t>‹#›</a:t>
            </a:fld>
            <a:endParaRPr lang="en-US"/>
          </a:p>
        </p:txBody>
      </p:sp>
    </p:spTree>
    <p:extLst>
      <p:ext uri="{BB962C8B-B14F-4D97-AF65-F5344CB8AC3E}">
        <p14:creationId xmlns:p14="http://schemas.microsoft.com/office/powerpoint/2010/main" val="293879510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54956" y="2861733"/>
            <a:ext cx="8825657" cy="1915647"/>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154955" y="4777381"/>
            <a:ext cx="8825658" cy="860400"/>
          </a:xfrm>
        </p:spPr>
        <p:txBody>
          <a:bodyPr anchor="t"/>
          <a:lstStyle>
            <a:lvl1pPr marL="0" indent="0" algn="l">
              <a:buNone/>
              <a:defRPr sz="2000" cap="all">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86BB9CB-09C4-4235-AB8A-A93CA6426115}" type="datetimeFigureOut">
              <a:rPr lang="en-US" smtClean="0"/>
              <a:t>12/4/2017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125B8A2-9B90-4607-A49A-6EAA088C43F4}" type="slidenum">
              <a:rPr lang="en-US" smtClean="0"/>
              <a:t>‹#›</a:t>
            </a:fld>
            <a:endParaRPr lang="en-US"/>
          </a:p>
        </p:txBody>
      </p:sp>
    </p:spTree>
    <p:extLst>
      <p:ext uri="{BB962C8B-B14F-4D97-AF65-F5344CB8AC3E}">
        <p14:creationId xmlns:p14="http://schemas.microsoft.com/office/powerpoint/2010/main" val="389694569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103312" y="2060575"/>
            <a:ext cx="4396339"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5654493" y="2056092"/>
            <a:ext cx="4396341"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286BB9CB-09C4-4235-AB8A-A93CA6426115}" type="datetimeFigureOut">
              <a:rPr lang="en-US" smtClean="0"/>
              <a:t>12/4/2017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125B8A2-9B90-4607-A49A-6EAA088C43F4}" type="slidenum">
              <a:rPr lang="en-US" smtClean="0"/>
              <a:t>‹#›</a:t>
            </a:fld>
            <a:endParaRPr lang="en-US"/>
          </a:p>
        </p:txBody>
      </p:sp>
    </p:spTree>
    <p:extLst>
      <p:ext uri="{BB962C8B-B14F-4D97-AF65-F5344CB8AC3E}">
        <p14:creationId xmlns:p14="http://schemas.microsoft.com/office/powerpoint/2010/main" val="388361901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1103313" y="1905000"/>
            <a:ext cx="4396338"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103312"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654495" y="1905000"/>
            <a:ext cx="4396339"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654495"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286BB9CB-09C4-4235-AB8A-A93CA6426115}" type="datetimeFigureOut">
              <a:rPr lang="en-US" smtClean="0"/>
              <a:t>12/4/2017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125B8A2-9B90-4607-A49A-6EAA088C43F4}" type="slidenum">
              <a:rPr lang="en-US" smtClean="0"/>
              <a:t>‹#›</a:t>
            </a:fld>
            <a:endParaRPr lang="en-US"/>
          </a:p>
        </p:txBody>
      </p:sp>
    </p:spTree>
    <p:extLst>
      <p:ext uri="{BB962C8B-B14F-4D97-AF65-F5344CB8AC3E}">
        <p14:creationId xmlns:p14="http://schemas.microsoft.com/office/powerpoint/2010/main" val="5327833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7" name="Date Placeholder 2"/>
          <p:cNvSpPr>
            <a:spLocks noGrp="1"/>
          </p:cNvSpPr>
          <p:nvPr>
            <p:ph type="dt" sz="half" idx="10"/>
          </p:nvPr>
        </p:nvSpPr>
        <p:spPr/>
        <p:txBody>
          <a:bodyPr/>
          <a:lstStyle/>
          <a:p>
            <a:fld id="{286BB9CB-09C4-4235-AB8A-A93CA6426115}" type="datetimeFigureOut">
              <a:rPr lang="en-US" smtClean="0"/>
              <a:t>12/4/2017</a:t>
            </a:fld>
            <a:endParaRPr lang="en-US"/>
          </a:p>
        </p:txBody>
      </p:sp>
      <p:sp>
        <p:nvSpPr>
          <p:cNvPr id="5" name="Footer Placeholder 3"/>
          <p:cNvSpPr>
            <a:spLocks noGrp="1"/>
          </p:cNvSpPr>
          <p:nvPr>
            <p:ph type="ftr" sz="quarter" idx="11"/>
          </p:nvPr>
        </p:nvSpPr>
        <p:spPr/>
        <p:txBody>
          <a:bodyPr/>
          <a:lstStyle/>
          <a:p>
            <a:endParaRPr lang="en-US"/>
          </a:p>
        </p:txBody>
      </p:sp>
      <p:sp>
        <p:nvSpPr>
          <p:cNvPr id="6" name="Slide Number Placeholder 4"/>
          <p:cNvSpPr>
            <a:spLocks noGrp="1"/>
          </p:cNvSpPr>
          <p:nvPr>
            <p:ph type="sldNum" sz="quarter" idx="12"/>
          </p:nvPr>
        </p:nvSpPr>
        <p:spPr/>
        <p:txBody>
          <a:bodyPr/>
          <a:lstStyle/>
          <a:p>
            <a:fld id="{9125B8A2-9B90-4607-A49A-6EAA088C43F4}" type="slidenum">
              <a:rPr lang="en-US" smtClean="0"/>
              <a:t>‹#›</a:t>
            </a:fld>
            <a:endParaRPr lang="en-US"/>
          </a:p>
        </p:txBody>
      </p:sp>
    </p:spTree>
    <p:extLst>
      <p:ext uri="{BB962C8B-B14F-4D97-AF65-F5344CB8AC3E}">
        <p14:creationId xmlns:p14="http://schemas.microsoft.com/office/powerpoint/2010/main" val="1380994049"/>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429561" y="180010"/>
            <a:ext cx="704012" cy="476187"/>
          </a:xfrm>
          <a:prstGeom prst="rect">
            <a:avLst/>
          </a:prstGeom>
        </p:spPr>
      </p:pic>
      <p:pic>
        <p:nvPicPr>
          <p:cNvPr id="3" name="Picture 2"/>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42351" y="4999583"/>
            <a:ext cx="1827126" cy="1778402"/>
          </a:xfrm>
          <a:prstGeom prst="rect">
            <a:avLst/>
          </a:prstGeom>
        </p:spPr>
      </p:pic>
    </p:spTree>
    <p:extLst>
      <p:ext uri="{BB962C8B-B14F-4D97-AF65-F5344CB8AC3E}">
        <p14:creationId xmlns:p14="http://schemas.microsoft.com/office/powerpoint/2010/main" val="4209140407"/>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3" y="1447800"/>
            <a:ext cx="3401064" cy="1447800"/>
          </a:xfrm>
        </p:spPr>
        <p:txBody>
          <a:bodyPr anchor="b"/>
          <a:lstStyle>
            <a:lvl1pPr algn="l">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4784616" y="1447800"/>
            <a:ext cx="5195997"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154953" y="3129280"/>
            <a:ext cx="3401063"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7" name="Date Placeholder 4"/>
          <p:cNvSpPr>
            <a:spLocks noGrp="1"/>
          </p:cNvSpPr>
          <p:nvPr>
            <p:ph type="dt" sz="half" idx="10"/>
          </p:nvPr>
        </p:nvSpPr>
        <p:spPr/>
        <p:txBody>
          <a:bodyPr/>
          <a:lstStyle/>
          <a:p>
            <a:fld id="{286BB9CB-09C4-4235-AB8A-A93CA6426115}" type="datetimeFigureOut">
              <a:rPr lang="en-US" smtClean="0"/>
              <a:t>12/4/2017</a:t>
            </a:fld>
            <a:endParaRPr lang="en-US"/>
          </a:p>
        </p:txBody>
      </p:sp>
      <p:sp>
        <p:nvSpPr>
          <p:cNvPr id="5" name="Footer Placeholder 5"/>
          <p:cNvSpPr>
            <a:spLocks noGrp="1"/>
          </p:cNvSpPr>
          <p:nvPr>
            <p:ph type="ftr" sz="quarter" idx="11"/>
          </p:nvPr>
        </p:nvSpPr>
        <p:spPr/>
        <p:txBody>
          <a:bodyPr/>
          <a:lstStyle/>
          <a:p>
            <a:endParaRPr lang="en-US"/>
          </a:p>
        </p:txBody>
      </p:sp>
      <p:sp>
        <p:nvSpPr>
          <p:cNvPr id="6" name="Slide Number Placeholder 6"/>
          <p:cNvSpPr>
            <a:spLocks noGrp="1"/>
          </p:cNvSpPr>
          <p:nvPr>
            <p:ph type="sldNum" sz="quarter" idx="12"/>
          </p:nvPr>
        </p:nvSpPr>
        <p:spPr/>
        <p:txBody>
          <a:bodyPr/>
          <a:lstStyle/>
          <a:p>
            <a:fld id="{9125B8A2-9B90-4607-A49A-6EAA088C43F4}" type="slidenum">
              <a:rPr lang="en-US" smtClean="0"/>
              <a:t>‹#›</a:t>
            </a:fld>
            <a:endParaRPr lang="en-US"/>
          </a:p>
        </p:txBody>
      </p:sp>
    </p:spTree>
    <p:extLst>
      <p:ext uri="{BB962C8B-B14F-4D97-AF65-F5344CB8AC3E}">
        <p14:creationId xmlns:p14="http://schemas.microsoft.com/office/powerpoint/2010/main" val="1067902060"/>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3907" y="1854192"/>
            <a:ext cx="5092906" cy="1574808"/>
          </a:xfrm>
        </p:spPr>
        <p:txBody>
          <a:bodyPr anchor="b">
            <a:normAutofit/>
          </a:bodyPr>
          <a:lstStyle>
            <a:lvl1pPr algn="l">
              <a:defRPr sz="36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6949546" y="1143000"/>
            <a:ext cx="3200400"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154954" y="3657600"/>
            <a:ext cx="5084979"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86BB9CB-09C4-4235-AB8A-A93CA6426115}" type="datetimeFigureOut">
              <a:rPr lang="en-US" smtClean="0"/>
              <a:t>12/4/2017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125B8A2-9B90-4607-A49A-6EAA088C43F4}" type="slidenum">
              <a:rPr lang="en-US" smtClean="0"/>
              <a:t>‹#›</a:t>
            </a:fld>
            <a:endParaRPr lang="en-US"/>
          </a:p>
        </p:txBody>
      </p:sp>
    </p:spTree>
    <p:extLst>
      <p:ext uri="{BB962C8B-B14F-4D97-AF65-F5344CB8AC3E}">
        <p14:creationId xmlns:p14="http://schemas.microsoft.com/office/powerpoint/2010/main" val="678336301"/>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image" Target="../media/image4.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5.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19">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7" name="Picture 6"/>
          <p:cNvPicPr>
            <a:picLocks noChangeAspect="1"/>
          </p:cNvPicPr>
          <p:nvPr/>
        </p:nvPicPr>
        <p:blipFill rotWithShape="1">
          <a:blip r:embed="rId20">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6" name="Oval 15"/>
          <p:cNvSpPr/>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9" name="Picture 8"/>
          <p:cNvPicPr>
            <a:picLocks noChangeAspect="1"/>
          </p:cNvPicPr>
          <p:nvPr/>
        </p:nvPicPr>
        <p:blipFill rotWithShape="1">
          <a:blip r:embed="rId21">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0" name="Picture 9"/>
          <p:cNvPicPr>
            <a:picLocks noChangeAspect="1"/>
          </p:cNvPicPr>
          <p:nvPr/>
        </p:nvPicPr>
        <p:blipFill rotWithShape="1">
          <a:blip r:embed="rId22">
            <a:extLst>
              <a:ext uri="{28A0092B-C50C-407E-A947-70E740481C1C}">
                <a14:useLocalDpi xmlns:a14="http://schemas.microsoft.com/office/drawing/2010/main" val="0"/>
              </a:ext>
            </a:extLst>
          </a:blip>
          <a:srcRect b="23320"/>
          <a:stretch/>
        </p:blipFill>
        <p:spPr>
          <a:xfrm>
            <a:off x="8605878" y="6096000"/>
            <a:ext cx="993734" cy="762000"/>
          </a:xfrm>
          <a:prstGeom prst="rect">
            <a:avLst/>
          </a:prstGeom>
        </p:spPr>
      </p:pic>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646111" y="452718"/>
            <a:ext cx="9404723" cy="1400530"/>
          </a:xfrm>
          <a:prstGeom prst="rect">
            <a:avLst/>
          </a:prstGeom>
        </p:spPr>
        <p:txBody>
          <a:bodyPr vert="horz" lIns="91440" tIns="45720" rIns="91440" bIns="45720" rtlCol="0" anchor="t">
            <a:noAutofit/>
          </a:bodyPr>
          <a:lstStyle/>
          <a:p>
            <a:r>
              <a:rPr lang="en-US" smtClean="0"/>
              <a:t>Click to edit Master title style</a:t>
            </a:r>
            <a:endParaRPr lang="en-US" dirty="0"/>
          </a:p>
        </p:txBody>
      </p:sp>
      <p:sp>
        <p:nvSpPr>
          <p:cNvPr id="3" name="Text Placeholder 2"/>
          <p:cNvSpPr>
            <a:spLocks noGrp="1"/>
          </p:cNvSpPr>
          <p:nvPr>
            <p:ph type="body" idx="1"/>
          </p:nvPr>
        </p:nvSpPr>
        <p:spPr>
          <a:xfrm>
            <a:off x="1103312" y="2052918"/>
            <a:ext cx="8946541" cy="4195481"/>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rot="5400000">
            <a:off x="10155639" y="1790701"/>
            <a:ext cx="990599" cy="30479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286BB9CB-09C4-4235-AB8A-A93CA6426115}" type="datetimeFigureOut">
              <a:rPr lang="en-US" smtClean="0"/>
              <a:t>12/4/2017</a:t>
            </a:fld>
            <a:endParaRPr lang="en-US"/>
          </a:p>
        </p:txBody>
      </p:sp>
      <p:sp>
        <p:nvSpPr>
          <p:cNvPr id="5" name="Footer Placeholder 4"/>
          <p:cNvSpPr>
            <a:spLocks noGrp="1"/>
          </p:cNvSpPr>
          <p:nvPr>
            <p:ph type="ftr" sz="quarter" idx="3"/>
          </p:nvPr>
        </p:nvSpPr>
        <p:spPr>
          <a:xfrm rot="5400000">
            <a:off x="8951573" y="3225297"/>
            <a:ext cx="3859795" cy="304801"/>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endParaRPr lang="en-US"/>
          </a:p>
        </p:txBody>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tx1">
                    <a:tint val="75000"/>
                  </a:schemeClr>
                </a:solidFill>
              </a:defRPr>
            </a:lvl1pPr>
          </a:lstStyle>
          <a:p>
            <a:fld id="{9125B8A2-9B90-4607-A49A-6EAA088C43F4}" type="slidenum">
              <a:rPr lang="en-US" smtClean="0"/>
              <a:t>‹#›</a:t>
            </a:fld>
            <a:endParaRPr lang="en-US"/>
          </a:p>
        </p:txBody>
      </p:sp>
    </p:spTree>
    <p:extLst>
      <p:ext uri="{BB962C8B-B14F-4D97-AF65-F5344CB8AC3E}">
        <p14:creationId xmlns:p14="http://schemas.microsoft.com/office/powerpoint/2010/main" val="1721941831"/>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p:txStyles>
    <p:title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06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audio" Target="../media/media1.mp3"/><Relationship Id="rId1" Type="http://schemas.microsoft.com/office/2007/relationships/media" Target="../media/media1.mp3"/><Relationship Id="rId5" Type="http://schemas.openxmlformats.org/officeDocument/2006/relationships/image" Target="../media/image8.png"/><Relationship Id="rId4" Type="http://schemas.openxmlformats.org/officeDocument/2006/relationships/notesSlide" Target="../notesSlides/notesSlide1.xml"/></Relationships>
</file>

<file path=ppt/slides/_rels/slide2.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414235" y="598656"/>
            <a:ext cx="7424725" cy="5386090"/>
          </a:xfrm>
          <a:prstGeom prst="rect">
            <a:avLst/>
          </a:prstGeom>
        </p:spPr>
        <p:txBody>
          <a:bodyPr wrap="none">
            <a:spAutoFit/>
          </a:bodyPr>
          <a:lstStyle/>
          <a:p>
            <a:pPr algn="ctr"/>
            <a:r>
              <a:rPr lang="en-US" sz="11500" b="1" dirty="0" smtClean="0">
                <a:effectLst>
                  <a:outerShdw blurRad="38100" dist="38100" dir="2700000" algn="tl">
                    <a:srgbClr val="000000">
                      <a:alpha val="43137"/>
                    </a:srgbClr>
                  </a:outerShdw>
                </a:effectLst>
                <a:latin typeface="Arial Black" panose="020B0A04020102020204" pitchFamily="34" charset="0"/>
              </a:rPr>
              <a:t>TOLLING</a:t>
            </a:r>
          </a:p>
          <a:p>
            <a:pPr algn="ctr"/>
            <a:r>
              <a:rPr lang="en-US" sz="6000" b="1" dirty="0" smtClean="0">
                <a:effectLst>
                  <a:outerShdw blurRad="38100" dist="38100" dir="2700000" algn="tl">
                    <a:srgbClr val="000000">
                      <a:alpha val="43137"/>
                    </a:srgbClr>
                  </a:outerShdw>
                </a:effectLst>
                <a:latin typeface="Arial Black" panose="020B0A04020102020204" pitchFamily="34" charset="0"/>
              </a:rPr>
              <a:t>FOR THE</a:t>
            </a:r>
          </a:p>
          <a:p>
            <a:pPr algn="ctr"/>
            <a:r>
              <a:rPr lang="en-US" sz="11500" b="1" dirty="0" smtClean="0">
                <a:effectLst>
                  <a:outerShdw blurRad="38100" dist="38100" dir="2700000" algn="tl">
                    <a:srgbClr val="000000">
                      <a:alpha val="43137"/>
                    </a:srgbClr>
                  </a:outerShdw>
                </a:effectLst>
                <a:latin typeface="Arial Black" panose="020B0A04020102020204" pitchFamily="34" charset="0"/>
              </a:rPr>
              <a:t>BOATS</a:t>
            </a:r>
          </a:p>
          <a:p>
            <a:pPr algn="ctr"/>
            <a:r>
              <a:rPr lang="en-US" sz="4800" b="1" dirty="0" smtClean="0">
                <a:effectLst>
                  <a:outerShdw blurRad="38100" dist="38100" dir="2700000" algn="tl">
                    <a:srgbClr val="000000">
                      <a:alpha val="43137"/>
                    </a:srgbClr>
                  </a:outerShdw>
                </a:effectLst>
                <a:latin typeface="Arial Black" panose="020B0A04020102020204" pitchFamily="34" charset="0"/>
              </a:rPr>
              <a:t>DECEMBER</a:t>
            </a:r>
            <a:endParaRPr lang="en-US" sz="4800" dirty="0"/>
          </a:p>
        </p:txBody>
      </p:sp>
      <p:pic>
        <p:nvPicPr>
          <p:cNvPr id="3" name="eternalfather.mp3">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11780322" y="6446322"/>
            <a:ext cx="411678" cy="411678"/>
          </a:xfrm>
          <a:prstGeom prst="rect">
            <a:avLst/>
          </a:prstGeom>
        </p:spPr>
      </p:pic>
    </p:spTree>
    <p:extLst>
      <p:ext uri="{BB962C8B-B14F-4D97-AF65-F5344CB8AC3E}">
        <p14:creationId xmlns:p14="http://schemas.microsoft.com/office/powerpoint/2010/main" val="36960145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numSld="999">
                <p:cTn id="7" repeatCount="indefinite" fill="hold" display="0">
                  <p:stCondLst>
                    <p:cond delay="indefinite"/>
                  </p:stCondLst>
                  <p:endCondLst>
                    <p:cond evt="onStopAudio" delay="0">
                      <p:tgtEl>
                        <p:sldTgt/>
                      </p:tgtEl>
                    </p:cond>
                  </p:endCondLst>
                </p:cTn>
                <p:tgtEl>
                  <p:spTgt spid="3"/>
                </p:tgtEl>
              </p:cMediaNode>
            </p:audio>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360685" y="5474723"/>
            <a:ext cx="5270995" cy="584775"/>
          </a:xfrm>
          <a:prstGeom prst="rect">
            <a:avLst/>
          </a:prstGeom>
        </p:spPr>
        <p:txBody>
          <a:bodyPr wrap="none">
            <a:spAutoFit/>
          </a:bodyPr>
          <a:lstStyle/>
          <a:p>
            <a:r>
              <a:rPr lang="en-US" sz="3200" b="1" dirty="0">
                <a:effectLst>
                  <a:outerShdw blurRad="38100" dist="38100" dir="2700000" algn="tl">
                    <a:srgbClr val="000000">
                      <a:alpha val="43137"/>
                    </a:srgbClr>
                  </a:outerShdw>
                </a:effectLst>
                <a:latin typeface="Arial Black" panose="020B0A04020102020204" pitchFamily="34" charset="0"/>
              </a:rPr>
              <a:t>USS CAPELIN (SS-289)</a:t>
            </a:r>
            <a:endParaRPr lang="en-US" sz="3200" dirty="0"/>
          </a:p>
        </p:txBody>
      </p:sp>
      <p:pic>
        <p:nvPicPr>
          <p:cNvPr id="6146" name="Picture 2"/>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2860242" y="296882"/>
            <a:ext cx="6271882" cy="4686807"/>
          </a:xfrm>
          <a:prstGeom prst="rect">
            <a:avLst/>
          </a:prstGeom>
          <a:noFill/>
          <a:ln w="38100">
            <a:solidFill>
              <a:srgbClr val="FFFF00"/>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7251598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039232" y="5639243"/>
            <a:ext cx="5717217" cy="584775"/>
          </a:xfrm>
          <a:prstGeom prst="rect">
            <a:avLst/>
          </a:prstGeom>
          <a:noFill/>
        </p:spPr>
        <p:txBody>
          <a:bodyPr wrap="square" rtlCol="0">
            <a:spAutoFit/>
          </a:bodyPr>
          <a:lstStyle/>
          <a:p>
            <a:pPr algn="ctr"/>
            <a:r>
              <a:rPr lang="en-US" sz="3200" b="1" dirty="0">
                <a:effectLst>
                  <a:outerShdw blurRad="38100" dist="38100" dir="2700000" algn="tl">
                    <a:srgbClr val="000000">
                      <a:alpha val="43137"/>
                    </a:srgbClr>
                  </a:outerShdw>
                </a:effectLst>
                <a:latin typeface="Arial Black" panose="020B0A04020102020204" pitchFamily="34" charset="0"/>
              </a:rPr>
              <a:t>USS SEALION (SS-195)</a:t>
            </a:r>
          </a:p>
        </p:txBody>
      </p:sp>
      <p:pic>
        <p:nvPicPr>
          <p:cNvPr id="2052" name="Picture 4"/>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2897579" y="252935"/>
            <a:ext cx="6114783" cy="5043460"/>
          </a:xfrm>
          <a:prstGeom prst="rect">
            <a:avLst/>
          </a:prstGeom>
          <a:noFill/>
          <a:ln w="38100">
            <a:solidFill>
              <a:srgbClr val="FFFF00"/>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784046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2317190" y="415400"/>
            <a:ext cx="7543633" cy="5035374"/>
          </a:xfrm>
          <a:prstGeom prst="rect">
            <a:avLst/>
          </a:prstGeom>
          <a:noFill/>
          <a:ln w="38100">
            <a:solidFill>
              <a:srgbClr val="FFFF00"/>
            </a:solidFill>
          </a:ln>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3410526" y="5996944"/>
            <a:ext cx="5356963" cy="584775"/>
          </a:xfrm>
          <a:prstGeom prst="rect">
            <a:avLst/>
          </a:prstGeom>
          <a:noFill/>
        </p:spPr>
        <p:txBody>
          <a:bodyPr wrap="square" rtlCol="0">
            <a:spAutoFit/>
          </a:bodyPr>
          <a:lstStyle/>
          <a:p>
            <a:pPr algn="ctr"/>
            <a:r>
              <a:rPr lang="en-US" sz="3200" b="1" dirty="0">
                <a:effectLst>
                  <a:outerShdw blurRad="38100" dist="38100" dir="2700000" algn="tl">
                    <a:srgbClr val="000000">
                      <a:alpha val="43137"/>
                    </a:srgbClr>
                  </a:outerShdw>
                </a:effectLst>
                <a:latin typeface="Arial Black" panose="020B0A04020102020204" pitchFamily="34" charset="0"/>
              </a:rPr>
              <a:t>USS F-1 (SS-20)</a:t>
            </a:r>
          </a:p>
        </p:txBody>
      </p:sp>
    </p:spTree>
    <p:extLst>
      <p:ext uri="{BB962C8B-B14F-4D97-AF65-F5344CB8AC3E}">
        <p14:creationId xmlns:p14="http://schemas.microsoft.com/office/powerpoint/2010/main" val="423071678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2334057" y="414975"/>
            <a:ext cx="7635322" cy="5261430"/>
          </a:xfrm>
          <a:prstGeom prst="rect">
            <a:avLst/>
          </a:prstGeom>
          <a:noFill/>
          <a:ln w="38100">
            <a:solidFill>
              <a:srgbClr val="FFFF00"/>
            </a:solidFill>
          </a:ln>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3410526" y="5996944"/>
            <a:ext cx="5356963" cy="584775"/>
          </a:xfrm>
          <a:prstGeom prst="rect">
            <a:avLst/>
          </a:prstGeom>
          <a:noFill/>
        </p:spPr>
        <p:txBody>
          <a:bodyPr wrap="square" rtlCol="0">
            <a:spAutoFit/>
          </a:bodyPr>
          <a:lstStyle/>
          <a:p>
            <a:pPr algn="ctr"/>
            <a:r>
              <a:rPr lang="en-US" sz="3200" b="1" dirty="0">
                <a:effectLst>
                  <a:outerShdw blurRad="38100" dist="38100" dir="2700000" algn="tl">
                    <a:srgbClr val="000000">
                      <a:alpha val="43137"/>
                    </a:srgbClr>
                  </a:outerShdw>
                </a:effectLst>
                <a:latin typeface="Arial Black" panose="020B0A04020102020204" pitchFamily="34" charset="0"/>
              </a:rPr>
              <a:t>USS S-4 (SS-109)</a:t>
            </a:r>
          </a:p>
        </p:txBody>
      </p:sp>
    </p:spTree>
    <p:extLst>
      <p:ext uri="{BB962C8B-B14F-4D97-AF65-F5344CB8AC3E}">
        <p14:creationId xmlns:p14="http://schemas.microsoft.com/office/powerpoint/2010/main" val="373860438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2334057" y="899997"/>
            <a:ext cx="7635322" cy="4291385"/>
          </a:xfrm>
          <a:prstGeom prst="rect">
            <a:avLst/>
          </a:prstGeom>
          <a:noFill/>
          <a:ln w="38100">
            <a:solidFill>
              <a:srgbClr val="FFFF00"/>
            </a:solidFill>
          </a:ln>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3410526" y="5996944"/>
            <a:ext cx="5356963" cy="584775"/>
          </a:xfrm>
          <a:prstGeom prst="rect">
            <a:avLst/>
          </a:prstGeom>
          <a:noFill/>
        </p:spPr>
        <p:txBody>
          <a:bodyPr wrap="square" rtlCol="0">
            <a:spAutoFit/>
          </a:bodyPr>
          <a:lstStyle/>
          <a:p>
            <a:pPr algn="ctr"/>
            <a:r>
              <a:rPr lang="en-US" sz="3200" b="1" dirty="0" smtClean="0">
                <a:effectLst>
                  <a:outerShdw blurRad="38100" dist="38100" dir="2700000" algn="tl">
                    <a:srgbClr val="000000">
                      <a:alpha val="43137"/>
                    </a:srgbClr>
                  </a:outerShdw>
                </a:effectLst>
                <a:latin typeface="Arial Black" panose="020B0A04020102020204" pitchFamily="34" charset="0"/>
              </a:rPr>
              <a:t>ARA San Juan</a:t>
            </a:r>
            <a:endParaRPr lang="en-US" sz="3200" b="1" dirty="0">
              <a:effectLst>
                <a:outerShdw blurRad="38100" dist="38100" dir="2700000" algn="tl">
                  <a:srgbClr val="000000">
                    <a:alpha val="43137"/>
                  </a:srgbClr>
                </a:outerShdw>
              </a:effectLst>
              <a:latin typeface="Arial Black" panose="020B0A04020102020204" pitchFamily="34" charset="0"/>
            </a:endParaRPr>
          </a:p>
        </p:txBody>
      </p:sp>
    </p:spTree>
    <p:extLst>
      <p:ext uri="{BB962C8B-B14F-4D97-AF65-F5344CB8AC3E}">
        <p14:creationId xmlns:p14="http://schemas.microsoft.com/office/powerpoint/2010/main" val="297600586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940732" y="391458"/>
            <a:ext cx="4279295" cy="6157259"/>
          </a:xfrm>
          <a:prstGeom prst="rect">
            <a:avLst/>
          </a:prstGeom>
        </p:spPr>
      </p:pic>
    </p:spTree>
    <p:extLst>
      <p:ext uri="{BB962C8B-B14F-4D97-AF65-F5344CB8AC3E}">
        <p14:creationId xmlns:p14="http://schemas.microsoft.com/office/powerpoint/2010/main" val="2740471311"/>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a:themeElements>
    <a:clrScheme name="Ion">
      <a:dk1>
        <a:sysClr val="windowText" lastClr="000000"/>
      </a:dk1>
      <a:lt1>
        <a:sysClr val="window" lastClr="FFFFFF"/>
      </a:lt1>
      <a:dk2>
        <a:srgbClr val="1E5155"/>
      </a:dk2>
      <a:lt2>
        <a:srgbClr val="EBEBEB"/>
      </a:lt2>
      <a:accent1>
        <a:srgbClr val="B01513"/>
      </a:accent1>
      <a:accent2>
        <a:srgbClr val="EA6312"/>
      </a:accent2>
      <a:accent3>
        <a:srgbClr val="E6B729"/>
      </a:accent3>
      <a:accent4>
        <a:srgbClr val="6AAC90"/>
      </a:accent4>
      <a:accent5>
        <a:srgbClr val="54849A"/>
      </a:accent5>
      <a:accent6>
        <a:srgbClr val="9E5E9B"/>
      </a:accent6>
      <a:hlink>
        <a:srgbClr val="58C1BA"/>
      </a:hlink>
      <a:folHlink>
        <a:srgbClr val="9DFFCB"/>
      </a:folHlink>
    </a:clrScheme>
    <a:fontScheme name="Ion">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7000"/>
                <a:hueMod val="88000"/>
                <a:satMod val="130000"/>
                <a:lumMod val="124000"/>
              </a:schemeClr>
            </a:gs>
            <a:gs pos="100000">
              <a:schemeClr val="phClr">
                <a:tint val="96000"/>
                <a:shade val="88000"/>
                <a:hueMod val="108000"/>
                <a:satMod val="164000"/>
                <a:lumMod val="76000"/>
              </a:schemeClr>
            </a:gs>
          </a:gsLst>
          <a:path path="circle">
            <a:fillToRect l="45000" t="65000" r="125000" b="100000"/>
          </a:path>
        </a:gradFill>
        <a:blipFill rotWithShape="1">
          <a:blip xmlns:r="http://schemas.openxmlformats.org/officeDocument/2006/relationships" r:embed="rId1">
            <a:duotone>
              <a:schemeClr val="phClr">
                <a:shade val="69000"/>
                <a:hueMod val="108000"/>
                <a:satMod val="164000"/>
                <a:lumMod val="74000"/>
              </a:schemeClr>
              <a:schemeClr val="phClr">
                <a:tint val="96000"/>
                <a:hueMod val="88000"/>
                <a:satMod val="140000"/>
                <a:lumMod val="132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292E63A9-BB86-4E3D-B92A-7223C6510D2E}"/>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Ion</Template>
  <TotalTime>336</TotalTime>
  <Words>675</Words>
  <Application>Microsoft Office PowerPoint</Application>
  <PresentationFormat>Widescreen</PresentationFormat>
  <Paragraphs>22</Paragraphs>
  <Slides>7</Slides>
  <Notes>7</Notes>
  <HiddenSlides>0</HiddenSlides>
  <MMClips>1</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7</vt:i4>
      </vt:variant>
    </vt:vector>
  </HeadingPairs>
  <TitlesOfParts>
    <vt:vector size="13" baseType="lpstr">
      <vt:lpstr>Arial</vt:lpstr>
      <vt:lpstr>Arial Black</vt:lpstr>
      <vt:lpstr>Calibri</vt:lpstr>
      <vt:lpstr>Century Gothic</vt:lpstr>
      <vt:lpstr>Wingdings 3</vt:lpstr>
      <vt:lpstr>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Charles Emmett</dc:creator>
  <cp:lastModifiedBy>Dan Marks</cp:lastModifiedBy>
  <cp:revision>62</cp:revision>
  <cp:lastPrinted>2017-12-04T17:12:15Z</cp:lastPrinted>
  <dcterms:created xsi:type="dcterms:W3CDTF">2015-08-06T06:22:26Z</dcterms:created>
  <dcterms:modified xsi:type="dcterms:W3CDTF">2017-12-04T17:13:16Z</dcterms:modified>
</cp:coreProperties>
</file>