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BB69-5A8F-14A3-CE56-4336029CD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C7908-F260-3BEB-4044-99A9B88E9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3D0C9-80A8-57AA-CEB8-365633C9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7781A-28ED-864E-B18E-DEC37B46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178B-4D61-5ADE-65D3-470066435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3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7368A-2D13-BC34-5FBB-3EA675B3F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12016-590E-427A-E75F-D4E9EF0A1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3827B-5FEF-5EED-52AB-7C50E505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C9BA9-21D7-3659-02B1-73E29F15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50069-6577-86B5-B483-1FFB4BB4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6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ABC402-69E7-4CC5-2532-A179113F0A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338EF-8B7C-EF9E-99E8-A179AEC0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32450-A2A1-1A5E-9A4F-71C7D1C1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BFE46-1532-ED98-10A3-FD91A044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62009-B24D-F95A-9219-BBB7B508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6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A369-53E6-CAEB-F519-D3B9E778E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B399A-CC17-D496-55C2-2B3B51480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BF3A0-FE5B-0B5B-5AE9-1A700979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FB48B-5312-D314-68F4-A78A8C3C0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AE4C4-2FAD-604E-17DE-53A588434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426A-E6E9-25D6-4E33-1B03E583A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93D3-373D-C022-3360-DD2E3085E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BF3F5-3EC6-989A-78B8-4831FC7F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5226A-9AA8-3A81-50E4-F7CDF378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805D1-981F-330F-67BA-9DEC189F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5063E-33B1-EA14-1158-DA1250AD2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5770D-E2B9-FD4A-DB2B-866502236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4C4A3-1A3C-2A21-9DD5-3D81BD268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8DF4B-E0CF-F892-949B-CB3B8D5C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B0FF4-0DB2-ED4B-BBB7-88C330DF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806ED-A2CC-4840-FE3C-8C9236A7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4BC-9E9B-B4C6-1681-1F9DCA24A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42A3B-E1CA-9723-2D16-74DE0C179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2E458-6C1E-719A-13D3-000E0AF08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BC03-C46A-13F1-6BF7-E78953F60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8BB19D-36ED-FF34-8939-61752D704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1ABAD4-F871-7DFA-CF03-6F1B42825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844487-A4DD-996C-F630-0FE2CDCB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505162-AEB3-F5CB-3B36-B7F1ADBB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0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2418F-8642-1D40-FBE0-5D101262C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AC1D1-69ED-1D4D-4572-6A192245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76CD17-41F3-B2DF-DCF2-999BA888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9D2AB-15B6-9850-F1D7-B8D42A042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4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42759-E644-1342-3C21-D8B682721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5A051B-22B7-DBA6-FE85-2868FE3E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6A4D1-2193-988E-78E4-BA7D8FA4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7F92F-258A-7EA7-9A68-F2B9F56D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FF176-7E38-46CF-D296-E859CB249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9E9D5-5EF7-5CAF-0BB3-1E8C765F8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18C63-5CF0-7643-3328-3E3034BD3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4853C-41F7-FEA3-201C-AC89CF05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3E08C-A1C3-5770-1D68-7B8DCD1A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9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CD103-3438-2E14-EA05-C3B70CAB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31B6D0-7575-4CAD-D29A-6A49AC9079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E7F14-E216-BFC7-3311-5A3C2C13B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956C2-A599-7AE0-DEB1-EA9272CE8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0573-1E25-8C9F-A503-EADDF953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2DF23-7425-CDB2-0069-71A0F531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7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04955-7131-1528-0D48-E61EA7832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9E7B0-3909-3DA8-4317-277AA8EA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4CA35-EE7A-5307-9C30-55DF7A71E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0A52A-EE94-4449-87EB-914BF6777B7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D12FA-29B5-FC73-1EFC-291537213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BFE28-5E1D-89E1-515A-DFD73348D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E489-9B9E-4613-BCC2-73117700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91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19E85-F221-39A9-FEC1-52FC65B72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latin typeface="+mn-lt"/>
              </a:rPr>
              <a:t>USS POMFRET</a:t>
            </a:r>
            <a:endParaRPr lang="en-US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FD248-2596-375F-3E62-7843D1B48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1500" b="1" dirty="0"/>
              <a:t>SS-391</a:t>
            </a:r>
          </a:p>
        </p:txBody>
      </p:sp>
    </p:spTree>
    <p:extLst>
      <p:ext uri="{BB962C8B-B14F-4D97-AF65-F5344CB8AC3E}">
        <p14:creationId xmlns:p14="http://schemas.microsoft.com/office/powerpoint/2010/main" val="316946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_Pomfret Patch Emblem">
            <a:extLst>
              <a:ext uri="{FF2B5EF4-FFF2-40B4-BE49-F238E27FC236}">
                <a16:creationId xmlns:a16="http://schemas.microsoft.com/office/drawing/2014/main" id="{78076A6C-3F3F-AEAA-DC49-65DA95B75EF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2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_Pomfret Battle Flag">
            <a:extLst>
              <a:ext uri="{FF2B5EF4-FFF2-40B4-BE49-F238E27FC236}">
                <a16:creationId xmlns:a16="http://schemas.microsoft.com/office/drawing/2014/main" id="{9F341845-6F0B-CB63-B585-931A92FF08C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988" y="0"/>
            <a:ext cx="68024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77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3_USS_Pomfret_Balao Class_WWII">
            <a:extLst>
              <a:ext uri="{FF2B5EF4-FFF2-40B4-BE49-F238E27FC236}">
                <a16:creationId xmlns:a16="http://schemas.microsoft.com/office/drawing/2014/main" id="{51A7A356-6C9B-000A-8C33-1927B8C7A4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813" y="0"/>
            <a:ext cx="85867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27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_Pomfret Guppy Conversion Model">
            <a:extLst>
              <a:ext uri="{FF2B5EF4-FFF2-40B4-BE49-F238E27FC236}">
                <a16:creationId xmlns:a16="http://schemas.microsoft.com/office/drawing/2014/main" id="{2D685A24-D58F-F10C-87E0-A444596703E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0"/>
            <a:ext cx="45561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60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5_Guppy Pomfret Underway">
            <a:extLst>
              <a:ext uri="{FF2B5EF4-FFF2-40B4-BE49-F238E27FC236}">
                <a16:creationId xmlns:a16="http://schemas.microsoft.com/office/drawing/2014/main" id="{493F2C20-282B-2DA8-3155-1621B26D498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84820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5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6_Future_POTUS_JECarterJr._Qual Boat">
            <a:extLst>
              <a:ext uri="{FF2B5EF4-FFF2-40B4-BE49-F238E27FC236}">
                <a16:creationId xmlns:a16="http://schemas.microsoft.com/office/drawing/2014/main" id="{228530D7-A317-8A02-B031-A0667BF7400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0"/>
            <a:ext cx="4876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0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_TGYC">
            <a:extLst>
              <a:ext uri="{FF2B5EF4-FFF2-40B4-BE49-F238E27FC236}">
                <a16:creationId xmlns:a16="http://schemas.microsoft.com/office/drawing/2014/main" id="{3A2C6AE7-8C8E-E1A9-5831-2AEA2BC91D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75" y="0"/>
            <a:ext cx="9975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5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8_Participaqnt Tee Shirt TGYC">
            <a:extLst>
              <a:ext uri="{FF2B5EF4-FFF2-40B4-BE49-F238E27FC236}">
                <a16:creationId xmlns:a16="http://schemas.microsoft.com/office/drawing/2014/main" id="{DF5D5F7F-F4B9-34BC-DAAC-6245DD4ED7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75" y="0"/>
            <a:ext cx="99758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99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USS POMFRET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Gail Marks</dc:creator>
  <cp:lastModifiedBy>Gail Marks</cp:lastModifiedBy>
  <cp:revision>1</cp:revision>
  <dcterms:created xsi:type="dcterms:W3CDTF">2025-08-08T21:42:59Z</dcterms:created>
  <dcterms:modified xsi:type="dcterms:W3CDTF">2025-09-09T19:11:26Z</dcterms:modified>
</cp:coreProperties>
</file>